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690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807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997075" y="1095856"/>
            <a:ext cx="6400799" cy="1102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4800" b="1"/>
            </a:lvl1pPr>
            <a:lvl2pPr>
              <a:spcBef>
                <a:spcPts val="0"/>
              </a:spcBef>
              <a:buSzPct val="100000"/>
              <a:defRPr sz="4800" b="1"/>
            </a:lvl2pPr>
            <a:lvl3pPr>
              <a:spcBef>
                <a:spcPts val="0"/>
              </a:spcBef>
              <a:buSzPct val="100000"/>
              <a:defRPr sz="4800" b="1"/>
            </a:lvl3pPr>
            <a:lvl4pPr>
              <a:spcBef>
                <a:spcPts val="0"/>
              </a:spcBef>
              <a:buSzPct val="100000"/>
              <a:defRPr sz="4800" b="1"/>
            </a:lvl4pPr>
            <a:lvl5pPr>
              <a:spcBef>
                <a:spcPts val="0"/>
              </a:spcBef>
              <a:buSzPct val="100000"/>
              <a:defRPr sz="4800" b="1"/>
            </a:lvl5pPr>
            <a:lvl6pPr>
              <a:spcBef>
                <a:spcPts val="0"/>
              </a:spcBef>
              <a:buSzPct val="100000"/>
              <a:defRPr sz="4800" b="1"/>
            </a:lvl6pPr>
            <a:lvl7pPr>
              <a:spcBef>
                <a:spcPts val="0"/>
              </a:spcBef>
              <a:buSzPct val="100000"/>
              <a:defRPr sz="4800" b="1"/>
            </a:lvl7pPr>
            <a:lvl8pPr>
              <a:spcBef>
                <a:spcPts val="0"/>
              </a:spcBef>
              <a:buSzPct val="100000"/>
              <a:defRPr sz="4800" b="1"/>
            </a:lvl8pPr>
            <a:lvl9pPr>
              <a:spcBef>
                <a:spcPts val="0"/>
              </a:spcBef>
              <a:buSzPct val="100000"/>
              <a:defRPr sz="4800" b="1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997075" y="2251802"/>
            <a:ext cx="6400799" cy="871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5pPr>
            <a:lvl6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6pPr>
            <a:lvl7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7pPr>
            <a:lvl8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8pPr>
            <a:lvl9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/>
          <p:nvPr/>
        </p:nvSpPr>
        <p:spPr>
          <a:xfrm>
            <a:off x="0" y="0"/>
            <a:ext cx="3135299" cy="5143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3175" y="0"/>
            <a:ext cx="635000" cy="6096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512"/>
                </a:moveTo>
                <a:lnTo>
                  <a:pt x="2" y="0"/>
                </a:lnTo>
                <a:lnTo>
                  <a:pt x="0" y="0"/>
                </a:lnTo>
                <a:lnTo>
                  <a:pt x="0" y="512"/>
                </a:lnTo>
                <a:lnTo>
                  <a:pt x="400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3175" y="1916906"/>
            <a:ext cx="635000" cy="611981"/>
          </a:xfrm>
          <a:custGeom>
            <a:avLst/>
            <a:gdLst/>
            <a:ahLst/>
            <a:cxnLst/>
            <a:rect l="0" t="0" r="0" b="0"/>
            <a:pathLst>
              <a:path w="400" h="514" extrusionOk="0">
                <a:moveTo>
                  <a:pt x="400" y="0"/>
                </a:moveTo>
                <a:lnTo>
                  <a:pt x="0" y="0"/>
                </a:lnTo>
                <a:lnTo>
                  <a:pt x="0" y="514"/>
                </a:lnTo>
                <a:lnTo>
                  <a:pt x="2" y="514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3175" y="1307306"/>
            <a:ext cx="635000" cy="6096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512"/>
                </a:moveTo>
                <a:lnTo>
                  <a:pt x="2" y="0"/>
                </a:lnTo>
                <a:lnTo>
                  <a:pt x="0" y="0"/>
                </a:lnTo>
                <a:lnTo>
                  <a:pt x="0" y="512"/>
                </a:lnTo>
                <a:lnTo>
                  <a:pt x="400" y="512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52400" y="1307306"/>
            <a:ext cx="1317625" cy="6096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512"/>
                </a:moveTo>
                <a:lnTo>
                  <a:pt x="830" y="512"/>
                </a:lnTo>
                <a:lnTo>
                  <a:pt x="432" y="0"/>
                </a:lnTo>
                <a:lnTo>
                  <a:pt x="0" y="0"/>
                </a:lnTo>
                <a:lnTo>
                  <a:pt x="398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52400" y="3226593"/>
            <a:ext cx="1317625" cy="6096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830" y="0"/>
                </a:moveTo>
                <a:lnTo>
                  <a:pt x="398" y="0"/>
                </a:lnTo>
                <a:lnTo>
                  <a:pt x="0" y="512"/>
                </a:lnTo>
                <a:lnTo>
                  <a:pt x="432" y="512"/>
                </a:lnTo>
                <a:lnTo>
                  <a:pt x="83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152400" y="2614612"/>
            <a:ext cx="1317625" cy="611981"/>
          </a:xfrm>
          <a:custGeom>
            <a:avLst/>
            <a:gdLst/>
            <a:ahLst/>
            <a:cxnLst/>
            <a:rect l="0" t="0" r="0" b="0"/>
            <a:pathLst>
              <a:path w="830" h="514" extrusionOk="0">
                <a:moveTo>
                  <a:pt x="432" y="0"/>
                </a:moveTo>
                <a:lnTo>
                  <a:pt x="0" y="0"/>
                </a:lnTo>
                <a:lnTo>
                  <a:pt x="398" y="514"/>
                </a:lnTo>
                <a:lnTo>
                  <a:pt x="830" y="514"/>
                </a:lnTo>
                <a:lnTo>
                  <a:pt x="432" y="0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984250" y="2614612"/>
            <a:ext cx="1322387" cy="611981"/>
          </a:xfrm>
          <a:custGeom>
            <a:avLst/>
            <a:gdLst/>
            <a:ahLst/>
            <a:cxnLst/>
            <a:rect l="0" t="0" r="0" b="0"/>
            <a:pathLst>
              <a:path w="833" h="514" extrusionOk="0">
                <a:moveTo>
                  <a:pt x="399" y="514"/>
                </a:moveTo>
                <a:lnTo>
                  <a:pt x="833" y="514"/>
                </a:lnTo>
                <a:lnTo>
                  <a:pt x="435" y="0"/>
                </a:lnTo>
                <a:lnTo>
                  <a:pt x="0" y="0"/>
                </a:lnTo>
                <a:lnTo>
                  <a:pt x="399" y="514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3175" y="2614612"/>
            <a:ext cx="635000" cy="611981"/>
          </a:xfrm>
          <a:custGeom>
            <a:avLst/>
            <a:gdLst/>
            <a:ahLst/>
            <a:cxnLst/>
            <a:rect l="0" t="0" r="0" b="0"/>
            <a:pathLst>
              <a:path w="400" h="514" extrusionOk="0">
                <a:moveTo>
                  <a:pt x="2" y="0"/>
                </a:moveTo>
                <a:lnTo>
                  <a:pt x="0" y="0"/>
                </a:lnTo>
                <a:lnTo>
                  <a:pt x="0" y="514"/>
                </a:lnTo>
                <a:lnTo>
                  <a:pt x="400" y="514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984250" y="4533900"/>
            <a:ext cx="1322387" cy="609600"/>
          </a:xfrm>
          <a:custGeom>
            <a:avLst/>
            <a:gdLst/>
            <a:ahLst/>
            <a:cxnLst/>
            <a:rect l="0" t="0" r="0" b="0"/>
            <a:pathLst>
              <a:path w="833" h="512" extrusionOk="0">
                <a:moveTo>
                  <a:pt x="399" y="0"/>
                </a:moveTo>
                <a:lnTo>
                  <a:pt x="0" y="512"/>
                </a:lnTo>
                <a:lnTo>
                  <a:pt x="435" y="512"/>
                </a:lnTo>
                <a:lnTo>
                  <a:pt x="833" y="0"/>
                </a:lnTo>
                <a:lnTo>
                  <a:pt x="399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984250" y="3924300"/>
            <a:ext cx="1322387" cy="609600"/>
          </a:xfrm>
          <a:custGeom>
            <a:avLst/>
            <a:gdLst/>
            <a:ahLst/>
            <a:cxnLst/>
            <a:rect l="0" t="0" r="0" b="0"/>
            <a:pathLst>
              <a:path w="833" h="512" extrusionOk="0">
                <a:moveTo>
                  <a:pt x="435" y="0"/>
                </a:moveTo>
                <a:lnTo>
                  <a:pt x="0" y="0"/>
                </a:lnTo>
                <a:lnTo>
                  <a:pt x="399" y="512"/>
                </a:lnTo>
                <a:lnTo>
                  <a:pt x="833" y="512"/>
                </a:lnTo>
                <a:lnTo>
                  <a:pt x="435" y="0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1820863" y="3924300"/>
            <a:ext cx="1317625" cy="6096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434" y="0"/>
                </a:moveTo>
                <a:lnTo>
                  <a:pt x="0" y="0"/>
                </a:lnTo>
                <a:lnTo>
                  <a:pt x="398" y="512"/>
                </a:lnTo>
                <a:lnTo>
                  <a:pt x="830" y="512"/>
                </a:lnTo>
                <a:lnTo>
                  <a:pt x="434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3175" y="609600"/>
            <a:ext cx="635000" cy="6096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152400" y="1916906"/>
            <a:ext cx="1317625" cy="611981"/>
          </a:xfrm>
          <a:custGeom>
            <a:avLst/>
            <a:gdLst/>
            <a:ahLst/>
            <a:cxnLst/>
            <a:rect l="0" t="0" r="0" b="0"/>
            <a:pathLst>
              <a:path w="830" h="514" extrusionOk="0">
                <a:moveTo>
                  <a:pt x="0" y="514"/>
                </a:moveTo>
                <a:lnTo>
                  <a:pt x="432" y="514"/>
                </a:lnTo>
                <a:lnTo>
                  <a:pt x="830" y="0"/>
                </a:lnTo>
                <a:lnTo>
                  <a:pt x="398" y="0"/>
                </a:lnTo>
                <a:lnTo>
                  <a:pt x="0" y="514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/>
          <p:nvPr/>
        </p:nvSpPr>
        <p:spPr>
          <a:xfrm>
            <a:off x="984250" y="3226593"/>
            <a:ext cx="1322387" cy="609600"/>
          </a:xfrm>
          <a:custGeom>
            <a:avLst/>
            <a:gdLst/>
            <a:ahLst/>
            <a:cxnLst/>
            <a:rect l="0" t="0" r="0" b="0"/>
            <a:pathLst>
              <a:path w="833" h="512" extrusionOk="0">
                <a:moveTo>
                  <a:pt x="0" y="512"/>
                </a:moveTo>
                <a:lnTo>
                  <a:pt x="435" y="512"/>
                </a:lnTo>
                <a:lnTo>
                  <a:pt x="833" y="0"/>
                </a:lnTo>
                <a:lnTo>
                  <a:pt x="399" y="0"/>
                </a:lnTo>
                <a:lnTo>
                  <a:pt x="0" y="512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31"/>
          <p:cNvSpPr/>
          <p:nvPr/>
        </p:nvSpPr>
        <p:spPr>
          <a:xfrm>
            <a:off x="3175" y="3226593"/>
            <a:ext cx="635000" cy="6096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1820863" y="4533900"/>
            <a:ext cx="1317625" cy="6096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0"/>
                </a:moveTo>
                <a:lnTo>
                  <a:pt x="0" y="512"/>
                </a:lnTo>
                <a:lnTo>
                  <a:pt x="434" y="512"/>
                </a:lnTo>
                <a:lnTo>
                  <a:pt x="830" y="0"/>
                </a:lnTo>
                <a:lnTo>
                  <a:pt x="398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152400" y="4533900"/>
            <a:ext cx="1317625" cy="6096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0"/>
                </a:moveTo>
                <a:lnTo>
                  <a:pt x="0" y="512"/>
                </a:lnTo>
                <a:lnTo>
                  <a:pt x="432" y="512"/>
                </a:lnTo>
                <a:lnTo>
                  <a:pt x="830" y="0"/>
                </a:lnTo>
                <a:lnTo>
                  <a:pt x="398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3175" y="4533900"/>
            <a:ext cx="635000" cy="6096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3175" y="3924300"/>
            <a:ext cx="635000" cy="6096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512"/>
                </a:moveTo>
                <a:lnTo>
                  <a:pt x="2" y="0"/>
                </a:lnTo>
                <a:lnTo>
                  <a:pt x="0" y="0"/>
                </a:lnTo>
                <a:lnTo>
                  <a:pt x="0" y="512"/>
                </a:lnTo>
                <a:lnTo>
                  <a:pt x="400" y="512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152400" y="3924300"/>
            <a:ext cx="1317625" cy="6096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512"/>
                </a:moveTo>
                <a:lnTo>
                  <a:pt x="830" y="512"/>
                </a:lnTo>
                <a:lnTo>
                  <a:pt x="432" y="0"/>
                </a:lnTo>
                <a:lnTo>
                  <a:pt x="0" y="0"/>
                </a:lnTo>
                <a:lnTo>
                  <a:pt x="398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>
            <a:off x="7415211" y="0"/>
            <a:ext cx="1555750" cy="612226"/>
          </a:xfrm>
          <a:custGeom>
            <a:avLst/>
            <a:gdLst/>
            <a:ahLst/>
            <a:cxnLst/>
            <a:rect l="0" t="0" r="0" b="0"/>
            <a:pathLst>
              <a:path w="980" h="607" extrusionOk="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8397875" y="1310183"/>
            <a:ext cx="746125" cy="610209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8397875" y="1920392"/>
            <a:ext cx="746125" cy="610209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8397875" y="2017"/>
            <a:ext cx="746125" cy="610209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8397875" y="612225"/>
            <a:ext cx="746125" cy="607183"/>
          </a:xfrm>
          <a:custGeom>
            <a:avLst/>
            <a:gdLst/>
            <a:ahLst/>
            <a:cxnLst/>
            <a:rect l="0" t="0" r="0" b="0"/>
            <a:pathLst>
              <a:path w="470" h="602" extrusionOk="0">
                <a:moveTo>
                  <a:pt x="0" y="0"/>
                </a:moveTo>
                <a:lnTo>
                  <a:pt x="470" y="602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7415211" y="612225"/>
            <a:ext cx="1555750" cy="610209"/>
          </a:xfrm>
          <a:custGeom>
            <a:avLst/>
            <a:gdLst/>
            <a:ahLst/>
            <a:cxnLst/>
            <a:rect l="0" t="0" r="0" b="0"/>
            <a:pathLst>
              <a:path w="980" h="605" extrusionOk="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/>
          <p:nvPr/>
        </p:nvSpPr>
        <p:spPr>
          <a:xfrm>
            <a:off x="7415211" y="0"/>
            <a:ext cx="1555750" cy="612226"/>
          </a:xfrm>
          <a:custGeom>
            <a:avLst/>
            <a:gdLst/>
            <a:ahLst/>
            <a:cxnLst/>
            <a:rect l="0" t="0" r="0" b="0"/>
            <a:pathLst>
              <a:path w="980" h="607" extrusionOk="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8397875" y="1310183"/>
            <a:ext cx="746125" cy="610209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8397875" y="1920392"/>
            <a:ext cx="746125" cy="610209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7415211" y="612225"/>
            <a:ext cx="1555750" cy="610209"/>
          </a:xfrm>
          <a:custGeom>
            <a:avLst/>
            <a:gdLst/>
            <a:ahLst/>
            <a:cxnLst/>
            <a:rect l="0" t="0" r="0" b="0"/>
            <a:pathLst>
              <a:path w="980" h="605" extrusionOk="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  <a:lvl6pPr>
              <a:spcBef>
                <a:spcPts val="0"/>
              </a:spcBef>
              <a:defRPr sz="1800"/>
            </a:lvl6pPr>
            <a:lvl7pPr>
              <a:spcBef>
                <a:spcPts val="0"/>
              </a:spcBef>
              <a:defRPr sz="1800"/>
            </a:lvl7pPr>
            <a:lvl8pPr>
              <a:spcBef>
                <a:spcPts val="0"/>
              </a:spcBef>
              <a:defRPr sz="1800"/>
            </a:lvl8pPr>
            <a:lvl9pPr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  <a:lvl6pPr>
              <a:spcBef>
                <a:spcPts val="0"/>
              </a:spcBef>
              <a:defRPr sz="1800"/>
            </a:lvl6pPr>
            <a:lvl7pPr>
              <a:spcBef>
                <a:spcPts val="0"/>
              </a:spcBef>
              <a:defRPr sz="1800"/>
            </a:lvl7pPr>
            <a:lvl8pPr>
              <a:spcBef>
                <a:spcPts val="0"/>
              </a:spcBef>
              <a:defRPr sz="1800"/>
            </a:lvl8pPr>
            <a:lvl9pPr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56" name="Shape 56"/>
          <p:cNvSpPr/>
          <p:nvPr/>
        </p:nvSpPr>
        <p:spPr>
          <a:xfrm>
            <a:off x="7415211" y="0"/>
            <a:ext cx="1555750" cy="612226"/>
          </a:xfrm>
          <a:custGeom>
            <a:avLst/>
            <a:gdLst/>
            <a:ahLst/>
            <a:cxnLst/>
            <a:rect l="0" t="0" r="0" b="0"/>
            <a:pathLst>
              <a:path w="980" h="607" extrusionOk="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8397875" y="1310183"/>
            <a:ext cx="746125" cy="610209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8397875" y="1920392"/>
            <a:ext cx="746125" cy="610209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7415211" y="612225"/>
            <a:ext cx="1555750" cy="610209"/>
          </a:xfrm>
          <a:custGeom>
            <a:avLst/>
            <a:gdLst/>
            <a:ahLst/>
            <a:cxnLst/>
            <a:rect l="0" t="0" r="0" b="0"/>
            <a:pathLst>
              <a:path w="980" h="605" extrusionOk="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/>
          <p:nvPr/>
        </p:nvSpPr>
        <p:spPr>
          <a:xfrm>
            <a:off x="3175" y="2614612"/>
            <a:ext cx="635000" cy="611981"/>
          </a:xfrm>
          <a:custGeom>
            <a:avLst/>
            <a:gdLst/>
            <a:ahLst/>
            <a:cxnLst/>
            <a:rect l="0" t="0" r="0" b="0"/>
            <a:pathLst>
              <a:path w="400" h="514" extrusionOk="0">
                <a:moveTo>
                  <a:pt x="2" y="0"/>
                </a:moveTo>
                <a:lnTo>
                  <a:pt x="0" y="0"/>
                </a:lnTo>
                <a:lnTo>
                  <a:pt x="0" y="514"/>
                </a:lnTo>
                <a:lnTo>
                  <a:pt x="400" y="514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3175" y="3226593"/>
            <a:ext cx="635000" cy="6096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152400" y="4533900"/>
            <a:ext cx="1317625" cy="6096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0"/>
                </a:moveTo>
                <a:lnTo>
                  <a:pt x="0" y="512"/>
                </a:lnTo>
                <a:lnTo>
                  <a:pt x="432" y="512"/>
                </a:lnTo>
                <a:lnTo>
                  <a:pt x="830" y="0"/>
                </a:lnTo>
                <a:lnTo>
                  <a:pt x="398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152400" y="3924300"/>
            <a:ext cx="1317625" cy="6096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512"/>
                </a:moveTo>
                <a:lnTo>
                  <a:pt x="830" y="512"/>
                </a:lnTo>
                <a:lnTo>
                  <a:pt x="432" y="0"/>
                </a:lnTo>
                <a:lnTo>
                  <a:pt x="0" y="0"/>
                </a:lnTo>
                <a:lnTo>
                  <a:pt x="398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7415211" y="0"/>
            <a:ext cx="1555750" cy="612226"/>
          </a:xfrm>
          <a:custGeom>
            <a:avLst/>
            <a:gdLst/>
            <a:ahLst/>
            <a:cxnLst/>
            <a:rect l="0" t="0" r="0" b="0"/>
            <a:pathLst>
              <a:path w="980" h="607" extrusionOk="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8397875" y="1310183"/>
            <a:ext cx="746125" cy="610209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8397875" y="1920392"/>
            <a:ext cx="746125" cy="610209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7415211" y="612225"/>
            <a:ext cx="1555750" cy="610209"/>
          </a:xfrm>
          <a:custGeom>
            <a:avLst/>
            <a:gdLst/>
            <a:ahLst/>
            <a:cxnLst/>
            <a:rect l="0" t="0" r="0" b="0"/>
            <a:pathLst>
              <a:path w="980" h="605" extrusionOk="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1574800" y="3320653"/>
            <a:ext cx="5486399" cy="513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74" name="Shape 74"/>
          <p:cNvSpPr/>
          <p:nvPr/>
        </p:nvSpPr>
        <p:spPr>
          <a:xfrm>
            <a:off x="3175" y="2614612"/>
            <a:ext cx="635000" cy="611981"/>
          </a:xfrm>
          <a:custGeom>
            <a:avLst/>
            <a:gdLst/>
            <a:ahLst/>
            <a:cxnLst/>
            <a:rect l="0" t="0" r="0" b="0"/>
            <a:pathLst>
              <a:path w="400" h="514" extrusionOk="0">
                <a:moveTo>
                  <a:pt x="2" y="0"/>
                </a:moveTo>
                <a:lnTo>
                  <a:pt x="0" y="0"/>
                </a:lnTo>
                <a:lnTo>
                  <a:pt x="0" y="514"/>
                </a:lnTo>
                <a:lnTo>
                  <a:pt x="400" y="514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3175" y="3226593"/>
            <a:ext cx="635000" cy="6096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152400" y="4533900"/>
            <a:ext cx="1317625" cy="6096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0"/>
                </a:moveTo>
                <a:lnTo>
                  <a:pt x="0" y="512"/>
                </a:lnTo>
                <a:lnTo>
                  <a:pt x="432" y="512"/>
                </a:lnTo>
                <a:lnTo>
                  <a:pt x="830" y="0"/>
                </a:lnTo>
                <a:lnTo>
                  <a:pt x="398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152400" y="3924300"/>
            <a:ext cx="1317625" cy="6096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512"/>
                </a:moveTo>
                <a:lnTo>
                  <a:pt x="830" y="512"/>
                </a:lnTo>
                <a:lnTo>
                  <a:pt x="432" y="0"/>
                </a:lnTo>
                <a:lnTo>
                  <a:pt x="0" y="0"/>
                </a:lnTo>
                <a:lnTo>
                  <a:pt x="398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7415211" y="0"/>
            <a:ext cx="1555750" cy="612226"/>
          </a:xfrm>
          <a:custGeom>
            <a:avLst/>
            <a:gdLst/>
            <a:ahLst/>
            <a:cxnLst/>
            <a:rect l="0" t="0" r="0" b="0"/>
            <a:pathLst>
              <a:path w="980" h="607" extrusionOk="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8397875" y="1310183"/>
            <a:ext cx="746125" cy="610209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8397875" y="1920392"/>
            <a:ext cx="746125" cy="610209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7415211" y="612225"/>
            <a:ext cx="1555750" cy="610209"/>
          </a:xfrm>
          <a:custGeom>
            <a:avLst/>
            <a:gdLst/>
            <a:ahLst/>
            <a:cxnLst/>
            <a:rect l="0" t="0" r="0" b="0"/>
            <a:pathLst>
              <a:path w="980" h="605" extrusionOk="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890DA"/>
            </a:gs>
            <a:gs pos="100000">
              <a:schemeClr val="dk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3200">
                <a:solidFill>
                  <a:schemeClr val="lt1"/>
                </a:solidFill>
              </a:defRPr>
            </a:lvl1pPr>
            <a:lvl2pPr>
              <a:spcBef>
                <a:spcPts val="560"/>
              </a:spcBef>
              <a:buClr>
                <a:schemeClr val="lt1"/>
              </a:buClr>
              <a:buSzPct val="100000"/>
              <a:defRPr sz="2800">
                <a:solidFill>
                  <a:schemeClr val="lt1"/>
                </a:solidFill>
              </a:defRPr>
            </a:lvl2pPr>
            <a:lvl3pPr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3pPr>
            <a:lvl4pPr>
              <a:spcBef>
                <a:spcPts val="400"/>
              </a:spcBef>
              <a:buClr>
                <a:schemeClr val="lt1"/>
              </a:buClr>
              <a:buSzPct val="100000"/>
              <a:defRPr sz="2000">
                <a:solidFill>
                  <a:schemeClr val="lt1"/>
                </a:solidFill>
              </a:defRPr>
            </a:lvl4pPr>
            <a:lvl5pPr>
              <a:spcBef>
                <a:spcPts val="400"/>
              </a:spcBef>
              <a:buClr>
                <a:schemeClr val="lt1"/>
              </a:buClr>
              <a:buSzPct val="100000"/>
              <a:defRPr sz="2000">
                <a:solidFill>
                  <a:schemeClr val="lt1"/>
                </a:solidFill>
              </a:defRPr>
            </a:lvl5pPr>
            <a:lvl6pPr>
              <a:spcBef>
                <a:spcPts val="400"/>
              </a:spcBef>
              <a:buClr>
                <a:schemeClr val="lt1"/>
              </a:buClr>
              <a:buSzPct val="100000"/>
              <a:defRPr sz="2000">
                <a:solidFill>
                  <a:schemeClr val="lt1"/>
                </a:solidFill>
              </a:defRPr>
            </a:lvl6pPr>
            <a:lvl7pPr>
              <a:spcBef>
                <a:spcPts val="400"/>
              </a:spcBef>
              <a:buClr>
                <a:schemeClr val="lt1"/>
              </a:buClr>
              <a:buSzPct val="100000"/>
              <a:defRPr sz="2000">
                <a:solidFill>
                  <a:schemeClr val="lt1"/>
                </a:solidFill>
              </a:defRPr>
            </a:lvl7pPr>
            <a:lvl8pPr>
              <a:spcBef>
                <a:spcPts val="400"/>
              </a:spcBef>
              <a:buClr>
                <a:schemeClr val="lt1"/>
              </a:buClr>
              <a:buSzPct val="100000"/>
              <a:defRPr sz="2000">
                <a:solidFill>
                  <a:schemeClr val="lt1"/>
                </a:solidFill>
              </a:defRPr>
            </a:lvl8pPr>
            <a:lvl9pPr>
              <a:spcBef>
                <a:spcPts val="400"/>
              </a:spcBef>
              <a:buClr>
                <a:schemeClr val="lt1"/>
              </a:buClr>
              <a:buSzPct val="100000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/>
          <p:nvPr/>
        </p:nvSpPr>
        <p:spPr>
          <a:xfrm>
            <a:off x="0" y="0"/>
            <a:ext cx="3135299" cy="5143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8"/>
          <p:cNvSpPr/>
          <p:nvPr/>
        </p:nvSpPr>
        <p:spPr>
          <a:xfrm>
            <a:off x="3175" y="4533900"/>
            <a:ext cx="635000" cy="6096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9"/>
          <p:cNvSpPr/>
          <p:nvPr/>
        </p:nvSpPr>
        <p:spPr>
          <a:xfrm>
            <a:off x="3175" y="3924300"/>
            <a:ext cx="635000" cy="6096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512"/>
                </a:moveTo>
                <a:lnTo>
                  <a:pt x="2" y="0"/>
                </a:lnTo>
                <a:lnTo>
                  <a:pt x="0" y="0"/>
                </a:lnTo>
                <a:lnTo>
                  <a:pt x="0" y="512"/>
                </a:lnTo>
                <a:lnTo>
                  <a:pt x="400" y="512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8397875" y="2017"/>
            <a:ext cx="746125" cy="610209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8397875" y="612225"/>
            <a:ext cx="746125" cy="607183"/>
          </a:xfrm>
          <a:custGeom>
            <a:avLst/>
            <a:gdLst/>
            <a:ahLst/>
            <a:cxnLst/>
            <a:rect l="0" t="0" r="0" b="0"/>
            <a:pathLst>
              <a:path w="470" h="602" extrusionOk="0">
                <a:moveTo>
                  <a:pt x="0" y="0"/>
                </a:moveTo>
                <a:lnTo>
                  <a:pt x="470" y="602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lt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802000" y="502600"/>
            <a:ext cx="5635499" cy="1663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Installing a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 Backflow Cage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1997075" y="2251802"/>
            <a:ext cx="6400799" cy="87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000" y="2043700"/>
            <a:ext cx="7636845" cy="309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ctrTitle"/>
          </p:nvPr>
        </p:nvSpPr>
        <p:spPr>
          <a:xfrm>
            <a:off x="1997075" y="459596"/>
            <a:ext cx="6400799" cy="1738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Measure Pin placement from Centerline to Centerline of hole and Place pins into cement.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subTitle" idx="1"/>
          </p:nvPr>
        </p:nvSpPr>
        <p:spPr>
          <a:xfrm>
            <a:off x="1997075" y="2251802"/>
            <a:ext cx="6400799" cy="87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310563" y="375936"/>
            <a:ext cx="3421398" cy="683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ctrTitle"/>
          </p:nvPr>
        </p:nvSpPr>
        <p:spPr>
          <a:xfrm>
            <a:off x="1997075" y="-213875"/>
            <a:ext cx="6400799" cy="1935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After placing the pins, let the cement harden. Keep forms on until completely dry.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subTitle" idx="1"/>
          </p:nvPr>
        </p:nvSpPr>
        <p:spPr>
          <a:xfrm>
            <a:off x="1997075" y="2251802"/>
            <a:ext cx="6400799" cy="87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075" y="1668150"/>
            <a:ext cx="6525523" cy="3475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ctrTitle"/>
          </p:nvPr>
        </p:nvSpPr>
        <p:spPr>
          <a:xfrm>
            <a:off x="1997075" y="775273"/>
            <a:ext cx="6400799" cy="142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Place Cage on Pins and lock it up.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subTitle" idx="1"/>
          </p:nvPr>
        </p:nvSpPr>
        <p:spPr>
          <a:xfrm>
            <a:off x="1997075" y="2251802"/>
            <a:ext cx="6400799" cy="87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508075"/>
            <a:ext cx="7254876" cy="363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57200" y="983803"/>
            <a:ext cx="6879600" cy="79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Verify the Backflow and Area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-1560" t="11850" r="1559" b="31392"/>
          <a:stretch/>
        </p:blipFill>
        <p:spPr>
          <a:xfrm>
            <a:off x="345625" y="1122799"/>
            <a:ext cx="7102749" cy="335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Prepare and Clean Area around the backflow for the Form.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l="948" t="6233" r="-7478" b="18300"/>
          <a:stretch/>
        </p:blipFill>
        <p:spPr>
          <a:xfrm>
            <a:off x="320799" y="1063375"/>
            <a:ext cx="7680200" cy="408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Have area prepared for form.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457200" y="996975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t="25573"/>
          <a:stretch/>
        </p:blipFill>
        <p:spPr>
          <a:xfrm>
            <a:off x="468000" y="996974"/>
            <a:ext cx="6857998" cy="6079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/>
              <a:t>Place form and Square. Put pipe insulation and use plumber’s  tape on the insulation to protect pipes from cement.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63375"/>
            <a:ext cx="7543797" cy="408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ctrTitle"/>
          </p:nvPr>
        </p:nvSpPr>
        <p:spPr>
          <a:xfrm>
            <a:off x="1997075" y="1095856"/>
            <a:ext cx="6400799" cy="1102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MIX Cement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ubTitle" idx="1"/>
          </p:nvPr>
        </p:nvSpPr>
        <p:spPr>
          <a:xfrm>
            <a:off x="1997075" y="2251802"/>
            <a:ext cx="6400799" cy="87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950" y="2004600"/>
            <a:ext cx="7597898" cy="313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1997075" y="1095856"/>
            <a:ext cx="6400799" cy="1102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Pour Cement in Form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1997075" y="2251802"/>
            <a:ext cx="6400799" cy="87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750" y="1994825"/>
            <a:ext cx="7283126" cy="387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ctrTitle"/>
          </p:nvPr>
        </p:nvSpPr>
        <p:spPr>
          <a:xfrm>
            <a:off x="1997075" y="674725"/>
            <a:ext cx="5493299" cy="133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Chop and Smooth Cement into Form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subTitle" idx="1"/>
          </p:nvPr>
        </p:nvSpPr>
        <p:spPr>
          <a:xfrm>
            <a:off x="1997075" y="2251802"/>
            <a:ext cx="6400799" cy="87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625" y="1799250"/>
            <a:ext cx="7480573" cy="334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ctrTitle"/>
          </p:nvPr>
        </p:nvSpPr>
        <p:spPr>
          <a:xfrm>
            <a:off x="1997075" y="1682575"/>
            <a:ext cx="6400799" cy="996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Edge the Cement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subTitle" idx="1"/>
          </p:nvPr>
        </p:nvSpPr>
        <p:spPr>
          <a:xfrm>
            <a:off x="1997075" y="2251802"/>
            <a:ext cx="6400799" cy="87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2043699"/>
            <a:ext cx="6857998" cy="309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 l="-1250" t="-50615" r="1250" b="22377"/>
          <a:stretch/>
        </p:blipFill>
        <p:spPr>
          <a:xfrm>
            <a:off x="1143000" y="919174"/>
            <a:ext cx="7022046" cy="422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000" y="2251799"/>
            <a:ext cx="6857998" cy="334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8525" y="1085425"/>
            <a:ext cx="7449353" cy="405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1638425" y="624650"/>
            <a:ext cx="5632500" cy="65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3F3F3"/>
                </a:solidFill>
              </a:rPr>
              <a:t>Edge And Smooth Concrete and let cure for pin placement.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teps">
  <a:themeElements>
    <a:clrScheme name="Custom 46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FD80C"/>
      </a:accent1>
      <a:accent2>
        <a:srgbClr val="CD108C"/>
      </a:accent2>
      <a:accent3>
        <a:srgbClr val="0990DB"/>
      </a:accent3>
      <a:accent4>
        <a:srgbClr val="AAAAAA"/>
      </a:accent4>
      <a:accent5>
        <a:srgbClr val="C3F180"/>
      </a:accent5>
      <a:accent6>
        <a:srgbClr val="FF986D"/>
      </a:accent6>
      <a:hlink>
        <a:srgbClr val="ABABAB"/>
      </a:hlink>
      <a:folHlink>
        <a:srgbClr val="6666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On-screen Show (16:9)</PresentationFormat>
  <Paragraphs>14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steps</vt:lpstr>
      <vt:lpstr>Installing a  Backflow Cage</vt:lpstr>
      <vt:lpstr>Verify the Backflow and Area</vt:lpstr>
      <vt:lpstr>Prepare and Clean Area around the backflow for the Form.</vt:lpstr>
      <vt:lpstr>Have area prepared for form.</vt:lpstr>
      <vt:lpstr>Place form and Square. Put pipe insulation and use plumber’s  tape on the insulation to protect pipes from cement.</vt:lpstr>
      <vt:lpstr>MIX Cement</vt:lpstr>
      <vt:lpstr>Pour Cement in Form</vt:lpstr>
      <vt:lpstr>Chop and Smooth Cement into Form</vt:lpstr>
      <vt:lpstr>Edge the Cement</vt:lpstr>
      <vt:lpstr>Measure Pin placement from Centerline to Centerline of hole and Place pins into cement.</vt:lpstr>
      <vt:lpstr>After placing the pins, let the cement harden. Keep forms on until completely dry.</vt:lpstr>
      <vt:lpstr>Place Cage on Pins and lock it up.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Installing a  Backflow Cage</dc:title>
  <dc:creator>Cynthia</dc:creator>
  <cp:lastModifiedBy>Cynthia</cp:lastModifiedBy>
  <cp:revision>1</cp:revision>
  <dcterms:modified xsi:type="dcterms:W3CDTF">2015-03-22T00:29:13Z</dcterms:modified>
</cp:coreProperties>
</file>